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D99F8-4E86-4839-9FC6-FF21FA72CCCF}" type="datetimeFigureOut">
              <a:rPr lang="en-GB" smtClean="0"/>
              <a:t>25/10/2019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9C302-E3EA-4167-999F-6A5E45F7CC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0297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D99F8-4E86-4839-9FC6-FF21FA72CCCF}" type="datetimeFigureOut">
              <a:rPr lang="en-GB" smtClean="0"/>
              <a:t>25/10/2019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9C302-E3EA-4167-999F-6A5E45F7CC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5282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D99F8-4E86-4839-9FC6-FF21FA72CCCF}" type="datetimeFigureOut">
              <a:rPr lang="en-GB" smtClean="0"/>
              <a:t>25/10/2019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9C302-E3EA-4167-999F-6A5E45F7CC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2267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D99F8-4E86-4839-9FC6-FF21FA72CCCF}" type="datetimeFigureOut">
              <a:rPr lang="en-GB" smtClean="0"/>
              <a:t>25/10/2019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9C302-E3EA-4167-999F-6A5E45F7CC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0094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D99F8-4E86-4839-9FC6-FF21FA72CCCF}" type="datetimeFigureOut">
              <a:rPr lang="en-GB" smtClean="0"/>
              <a:t>25/10/2019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9C302-E3EA-4167-999F-6A5E45F7CC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4946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D99F8-4E86-4839-9FC6-FF21FA72CCCF}" type="datetimeFigureOut">
              <a:rPr lang="en-GB" smtClean="0"/>
              <a:t>25/10/2019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9C302-E3EA-4167-999F-6A5E45F7CC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6740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D99F8-4E86-4839-9FC6-FF21FA72CCCF}" type="datetimeFigureOut">
              <a:rPr lang="en-GB" smtClean="0"/>
              <a:t>25/10/2019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9C302-E3EA-4167-999F-6A5E45F7CC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825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D99F8-4E86-4839-9FC6-FF21FA72CCCF}" type="datetimeFigureOut">
              <a:rPr lang="en-GB" smtClean="0"/>
              <a:t>25/10/2019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9C302-E3EA-4167-999F-6A5E45F7CC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0510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D99F8-4E86-4839-9FC6-FF21FA72CCCF}" type="datetimeFigureOut">
              <a:rPr lang="en-GB" smtClean="0"/>
              <a:t>25/10/2019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9C302-E3EA-4167-999F-6A5E45F7CC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6998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D99F8-4E86-4839-9FC6-FF21FA72CCCF}" type="datetimeFigureOut">
              <a:rPr lang="en-GB" smtClean="0"/>
              <a:t>25/10/2019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9C302-E3EA-4167-999F-6A5E45F7CC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3214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D99F8-4E86-4839-9FC6-FF21FA72CCCF}" type="datetimeFigureOut">
              <a:rPr lang="en-GB" smtClean="0"/>
              <a:t>25/10/2019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9C302-E3EA-4167-999F-6A5E45F7CC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0307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D99F8-4E86-4839-9FC6-FF21FA72CCCF}" type="datetimeFigureOut">
              <a:rPr lang="en-GB" smtClean="0"/>
              <a:t>25/10/2019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9C302-E3EA-4167-999F-6A5E45F7CC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2274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Image result for cartoon curiosity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91" t="10072" r="24549" b="5173"/>
          <a:stretch/>
        </p:blipFill>
        <p:spPr bwMode="auto">
          <a:xfrm rot="20241882">
            <a:off x="5496152" y="1320940"/>
            <a:ext cx="843786" cy="140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Related image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38" t="8399" r="5078" b="23140"/>
          <a:stretch/>
        </p:blipFill>
        <p:spPr bwMode="auto">
          <a:xfrm rot="6833762">
            <a:off x="5430930" y="4825793"/>
            <a:ext cx="1123423" cy="925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rved Up Ribbon 3"/>
          <p:cNvSpPr/>
          <p:nvPr/>
        </p:nvSpPr>
        <p:spPr>
          <a:xfrm>
            <a:off x="378790" y="204489"/>
            <a:ext cx="8496944" cy="1008112"/>
          </a:xfrm>
          <a:prstGeom prst="ellipseRibbon2">
            <a:avLst>
              <a:gd name="adj1" fmla="val 19418"/>
              <a:gd name="adj2" fmla="val 100000"/>
              <a:gd name="adj3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5657" y="312501"/>
            <a:ext cx="6336704" cy="79208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GB" sz="2400" dirty="0" smtClean="0">
                <a:latin typeface="Century Schoolbook" panose="02040604050505020304" pitchFamily="18" charset="0"/>
              </a:rPr>
              <a:t>St Andrew’s CE Infants’ School - Curriculum Intent</a:t>
            </a:r>
            <a:endParaRPr lang="en-GB" sz="2400" dirty="0">
              <a:latin typeface="Century Schoolbook" panose="02040604050505020304" pitchFamily="18" charset="0"/>
            </a:endParaRPr>
          </a:p>
        </p:txBody>
      </p:sp>
      <p:pic>
        <p:nvPicPr>
          <p:cNvPr id="1026" name="Picture 2" descr="O:\2018-2019 Year 1\schoollogo2013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55" t="14855" r="38796" b="35058"/>
          <a:stretch/>
        </p:blipFill>
        <p:spPr bwMode="auto">
          <a:xfrm>
            <a:off x="3125199" y="2462926"/>
            <a:ext cx="3053878" cy="2001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401742" y="1340768"/>
            <a:ext cx="2634754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Life-Long Learners</a:t>
            </a:r>
          </a:p>
          <a:p>
            <a:pPr marL="285750" indent="-285750">
              <a:buFontTx/>
              <a:buChar char="-"/>
            </a:pPr>
            <a:r>
              <a:rPr lang="en-GB" sz="1600" dirty="0" smtClean="0"/>
              <a:t>To have the resilience to persevere. </a:t>
            </a:r>
          </a:p>
          <a:p>
            <a:pPr marL="285750" indent="-285750">
              <a:buFontTx/>
              <a:buChar char="-"/>
            </a:pPr>
            <a:r>
              <a:rPr lang="en-GB" sz="1600" dirty="0" smtClean="0"/>
              <a:t>To take risks.</a:t>
            </a:r>
          </a:p>
          <a:p>
            <a:pPr marL="285750" indent="-285750">
              <a:buFontTx/>
              <a:buChar char="-"/>
            </a:pPr>
            <a:r>
              <a:rPr lang="en-GB" sz="1600" dirty="0" smtClean="0"/>
              <a:t>To Investigate using curiosity. </a:t>
            </a:r>
          </a:p>
          <a:p>
            <a:pPr marL="285750" indent="-285750">
              <a:buFontTx/>
              <a:buChar char="-"/>
            </a:pPr>
            <a:r>
              <a:rPr lang="en-GB" sz="1600" dirty="0" smtClean="0"/>
              <a:t>To have an interest in finding out more. </a:t>
            </a:r>
          </a:p>
          <a:p>
            <a:pPr marL="285750" indent="-285750">
              <a:buFontTx/>
              <a:buChar char="-"/>
            </a:pPr>
            <a:r>
              <a:rPr lang="en-GB" sz="1600" dirty="0" smtClean="0"/>
              <a:t>To invest in cultural capital (INSET September 2019). </a:t>
            </a:r>
            <a:endParaRPr lang="en-GB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3861897" y="4621523"/>
            <a:ext cx="231718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Aiming high</a:t>
            </a:r>
          </a:p>
          <a:p>
            <a:pPr marL="285750" indent="-285750">
              <a:buFontTx/>
              <a:buChar char="-"/>
            </a:pPr>
            <a:r>
              <a:rPr lang="en-GB" sz="1600" dirty="0" smtClean="0"/>
              <a:t>To inhabit an environment of high expectation.</a:t>
            </a:r>
            <a:endParaRPr lang="en-GB" sz="1600" b="1" dirty="0" smtClean="0"/>
          </a:p>
          <a:p>
            <a:pPr marL="285750" indent="-285750">
              <a:buFontTx/>
              <a:buChar char="-"/>
            </a:pPr>
            <a:r>
              <a:rPr lang="en-GB" sz="1600" dirty="0" smtClean="0"/>
              <a:t>To always try their best.</a:t>
            </a:r>
          </a:p>
          <a:p>
            <a:pPr marL="285750" indent="-285750">
              <a:buFontTx/>
              <a:buChar char="-"/>
            </a:pPr>
            <a:r>
              <a:rPr lang="en-GB" sz="1600" dirty="0" smtClean="0"/>
              <a:t>Aspire to achieve.</a:t>
            </a:r>
          </a:p>
          <a:p>
            <a:pPr marL="285750" indent="-285750">
              <a:buFontTx/>
              <a:buChar char="-"/>
            </a:pPr>
            <a:r>
              <a:rPr lang="en-GB" sz="1600" dirty="0" smtClean="0"/>
              <a:t>To desire success.</a:t>
            </a:r>
            <a:endParaRPr lang="en-GB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6402236" y="4142893"/>
            <a:ext cx="263475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Great communicators</a:t>
            </a:r>
          </a:p>
          <a:p>
            <a:pPr marL="285750" indent="-285750">
              <a:buFontTx/>
              <a:buChar char="-"/>
            </a:pPr>
            <a:r>
              <a:rPr lang="en-GB" sz="1600" dirty="0" smtClean="0"/>
              <a:t>To relate to one another and those around them. </a:t>
            </a:r>
          </a:p>
          <a:p>
            <a:pPr marL="285750" indent="-285750">
              <a:buFontTx/>
              <a:buChar char="-"/>
            </a:pPr>
            <a:r>
              <a:rPr lang="en-GB" sz="1600" dirty="0" smtClean="0"/>
              <a:t>To listen.</a:t>
            </a:r>
          </a:p>
          <a:p>
            <a:pPr marL="285750" indent="-285750">
              <a:buFontTx/>
              <a:buChar char="-"/>
            </a:pPr>
            <a:r>
              <a:rPr lang="en-GB" sz="1600" dirty="0" smtClean="0"/>
              <a:t>To contribute.</a:t>
            </a:r>
          </a:p>
          <a:p>
            <a:pPr marL="285750" indent="-285750">
              <a:buFontTx/>
              <a:buChar char="-"/>
            </a:pPr>
            <a:r>
              <a:rPr lang="en-GB" sz="1600" dirty="0" smtClean="0"/>
              <a:t>To share ideas.</a:t>
            </a:r>
          </a:p>
          <a:p>
            <a:pPr marL="285750" indent="-285750">
              <a:buFontTx/>
              <a:buChar char="-"/>
            </a:pPr>
            <a:r>
              <a:rPr lang="en-GB" sz="1600" dirty="0" smtClean="0"/>
              <a:t>To learn from each other.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9511" y="1370896"/>
            <a:ext cx="4832845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A Learning Journey</a:t>
            </a:r>
          </a:p>
          <a:p>
            <a:pPr marL="285750" indent="-285750">
              <a:buFontTx/>
              <a:buChar char="-"/>
            </a:pPr>
            <a:r>
              <a:rPr lang="en-GB" sz="1600" dirty="0" smtClean="0"/>
              <a:t>Obtain useful knowledge and skills </a:t>
            </a:r>
          </a:p>
          <a:p>
            <a:r>
              <a:rPr lang="en-GB" sz="1600" dirty="0"/>
              <a:t> </a:t>
            </a:r>
            <a:r>
              <a:rPr lang="en-GB" sz="1600" dirty="0" smtClean="0"/>
              <a:t>      in each area of the curriculum.</a:t>
            </a:r>
          </a:p>
          <a:p>
            <a:pPr marL="285750" indent="-285750">
              <a:buFontTx/>
              <a:buChar char="-"/>
            </a:pPr>
            <a:r>
              <a:rPr lang="en-GB" sz="1600" dirty="0" smtClean="0"/>
              <a:t>To transfer skills across </a:t>
            </a:r>
          </a:p>
          <a:p>
            <a:r>
              <a:rPr lang="en-GB" sz="1600" dirty="0"/>
              <a:t> </a:t>
            </a:r>
            <a:r>
              <a:rPr lang="en-GB" sz="1600" dirty="0" smtClean="0"/>
              <a:t>      subject areas.</a:t>
            </a:r>
          </a:p>
          <a:p>
            <a:pPr marL="285750" indent="-285750">
              <a:buFontTx/>
              <a:buChar char="-"/>
            </a:pPr>
            <a:r>
              <a:rPr lang="en-GB" sz="1600" dirty="0" smtClean="0"/>
              <a:t>To make solid links through </a:t>
            </a:r>
          </a:p>
          <a:p>
            <a:r>
              <a:rPr lang="en-GB" sz="1600" dirty="0"/>
              <a:t> </a:t>
            </a:r>
            <a:r>
              <a:rPr lang="en-GB" sz="1600" dirty="0" smtClean="0"/>
              <a:t>     a cross-curricular approach.</a:t>
            </a:r>
          </a:p>
          <a:p>
            <a:pPr marL="285750" indent="-285750">
              <a:buFontTx/>
              <a:buChar char="-"/>
            </a:pPr>
            <a:r>
              <a:rPr lang="en-GB" sz="1600" dirty="0" smtClean="0"/>
              <a:t>To identify discreet areas of </a:t>
            </a:r>
          </a:p>
          <a:p>
            <a:r>
              <a:rPr lang="en-GB" sz="1600" dirty="0"/>
              <a:t> </a:t>
            </a:r>
            <a:r>
              <a:rPr lang="en-GB" sz="1600" dirty="0" smtClean="0"/>
              <a:t>     knowledge.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9512" y="4388700"/>
            <a:ext cx="3682385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Building Blocks</a:t>
            </a:r>
          </a:p>
          <a:p>
            <a:pPr marL="285750" indent="-285750">
              <a:buFontTx/>
              <a:buChar char="-"/>
            </a:pPr>
            <a:r>
              <a:rPr lang="en-GB" sz="1600" dirty="0" smtClean="0"/>
              <a:t>To build skills consistently throughout</a:t>
            </a:r>
          </a:p>
          <a:p>
            <a:r>
              <a:rPr lang="en-GB" sz="1600" dirty="0"/>
              <a:t> </a:t>
            </a:r>
            <a:r>
              <a:rPr lang="en-GB" sz="1600" dirty="0" smtClean="0"/>
              <a:t>      their time at St Andrew’s.</a:t>
            </a:r>
          </a:p>
          <a:p>
            <a:pPr marL="285750" indent="-285750">
              <a:buFontTx/>
              <a:buChar char="-"/>
            </a:pPr>
            <a:r>
              <a:rPr lang="en-GB" sz="1600" dirty="0" smtClean="0"/>
              <a:t>To experience sequenced lessons.</a:t>
            </a:r>
          </a:p>
          <a:p>
            <a:pPr marL="285750" indent="-285750">
              <a:buFontTx/>
              <a:buChar char="-"/>
            </a:pPr>
            <a:r>
              <a:rPr lang="en-GB" sz="1600" dirty="0" smtClean="0"/>
              <a:t>To assess pupils based on a full picture of knowledge and skills.</a:t>
            </a:r>
          </a:p>
          <a:p>
            <a:pPr marL="285750" indent="-285750">
              <a:buFontTx/>
              <a:buChar char="-"/>
            </a:pPr>
            <a:r>
              <a:rPr lang="en-GB" sz="1600" dirty="0" smtClean="0"/>
              <a:t>To build on prior knowledge, filling gaps and take stepping stones to reach each milestone.</a:t>
            </a:r>
          </a:p>
        </p:txBody>
      </p:sp>
      <p:pic>
        <p:nvPicPr>
          <p:cNvPr id="1028" name="Picture 4" descr="Image result for cartoon children holding hand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9900" y="5902014"/>
            <a:ext cx="2235834" cy="847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cartoon child learni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7" y="3348781"/>
            <a:ext cx="1584176" cy="1083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62582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189</Words>
  <Application>Microsoft Office PowerPoint</Application>
  <PresentationFormat>On-screen Show (4:3)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Schoolbook</vt:lpstr>
      <vt:lpstr>Office Theme</vt:lpstr>
      <vt:lpstr>St Andrew’s CE Infants’ School - Curriculum Intent</vt:lpstr>
    </vt:vector>
  </TitlesOfParts>
  <Company>East Sussex County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 Andrew’s CE Infants’ School - Curriculum Intent</dc:title>
  <dc:creator>User</dc:creator>
  <cp:lastModifiedBy>Rebecca Brown</cp:lastModifiedBy>
  <cp:revision>10</cp:revision>
  <cp:lastPrinted>2019-10-15T13:53:13Z</cp:lastPrinted>
  <dcterms:created xsi:type="dcterms:W3CDTF">2019-10-15T10:37:28Z</dcterms:created>
  <dcterms:modified xsi:type="dcterms:W3CDTF">2019-10-25T09:13:17Z</dcterms:modified>
</cp:coreProperties>
</file>